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98A8-5797-4A27-98B0-5E55DDCB7C8C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A5B7-66F0-4808-A16E-01E0A820A3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4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98A8-5797-4A27-98B0-5E55DDCB7C8C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A5B7-66F0-4808-A16E-01E0A820A3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29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98A8-5797-4A27-98B0-5E55DDCB7C8C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A5B7-66F0-4808-A16E-01E0A820A3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10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98A8-5797-4A27-98B0-5E55DDCB7C8C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A5B7-66F0-4808-A16E-01E0A820A3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81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98A8-5797-4A27-98B0-5E55DDCB7C8C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A5B7-66F0-4808-A16E-01E0A820A3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149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98A8-5797-4A27-98B0-5E55DDCB7C8C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A5B7-66F0-4808-A16E-01E0A820A3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734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98A8-5797-4A27-98B0-5E55DDCB7C8C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A5B7-66F0-4808-A16E-01E0A820A3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01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98A8-5797-4A27-98B0-5E55DDCB7C8C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A5B7-66F0-4808-A16E-01E0A820A3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18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98A8-5797-4A27-98B0-5E55DDCB7C8C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A5B7-66F0-4808-A16E-01E0A820A3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80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98A8-5797-4A27-98B0-5E55DDCB7C8C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A5B7-66F0-4808-A16E-01E0A820A3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335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98A8-5797-4A27-98B0-5E55DDCB7C8C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A5B7-66F0-4808-A16E-01E0A820A3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93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B98A8-5797-4A27-98B0-5E55DDCB7C8C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7A5B7-66F0-4808-A16E-01E0A820A3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86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458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有限会社あんのメディカル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浅田 梨花</dc:creator>
  <cp:lastModifiedBy>浅田 梨花</cp:lastModifiedBy>
  <cp:revision>1</cp:revision>
  <dcterms:created xsi:type="dcterms:W3CDTF">2023-11-28T02:41:24Z</dcterms:created>
  <dcterms:modified xsi:type="dcterms:W3CDTF">2023-11-28T02:41:40Z</dcterms:modified>
</cp:coreProperties>
</file>